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F323F7-8819-4942-8D59-C93503ADB4F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2F6CA2-3056-48D6-A5DF-D22F8CE64197}" type="datetimeFigureOut">
              <a:rPr lang="en-US" smtClean="0"/>
              <a:t>10/14/2015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gov/enforcement/liqu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543800" cy="3051175"/>
          </a:xfrm>
        </p:spPr>
        <p:txBody>
          <a:bodyPr/>
          <a:lstStyle/>
          <a:p>
            <a:r>
              <a:rPr lang="en-US" dirty="0" smtClean="0"/>
              <a:t>Wholesaler Manufacturer Licensees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Presenter:  Jack </a:t>
            </a:r>
            <a:r>
              <a:rPr lang="en-US" dirty="0" err="1" smtClean="0"/>
              <a:t>Chism</a:t>
            </a:r>
            <a:endParaRPr lang="en-US" dirty="0" smtClean="0"/>
          </a:p>
          <a:p>
            <a:r>
              <a:rPr lang="en-US" dirty="0" smtClean="0"/>
              <a:t>Liquor Enforcement Division     </a:t>
            </a:r>
          </a:p>
          <a:p>
            <a:r>
              <a:rPr lang="en-US" dirty="0" smtClean="0"/>
              <a:t>303-205-2363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00600"/>
            <a:ext cx="26527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75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  and Wholesaler Licensees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Manufacturer Licensee’s (12-47-402)</a:t>
            </a:r>
          </a:p>
          <a:p>
            <a:r>
              <a:rPr lang="en-US" dirty="0" smtClean="0"/>
              <a:t>Can have one salesroom on site and one additional anywhere in the State, distillery and winery only. Discuss Limited Winery</a:t>
            </a:r>
          </a:p>
          <a:p>
            <a:r>
              <a:rPr lang="en-US" dirty="0" smtClean="0"/>
              <a:t>Can market/distribute their own product with a wholesale license</a:t>
            </a:r>
          </a:p>
          <a:p>
            <a:r>
              <a:rPr lang="en-US" dirty="0"/>
              <a:t>Change to Manufacturer’s Sales Room application process</a:t>
            </a:r>
          </a:p>
          <a:p>
            <a:r>
              <a:rPr lang="en-US" dirty="0" smtClean="0"/>
              <a:t>Having others manage your salesrooms, possible issues</a:t>
            </a:r>
          </a:p>
          <a:p>
            <a:r>
              <a:rPr lang="en-US" dirty="0" smtClean="0"/>
              <a:t>Change of location requirements</a:t>
            </a:r>
            <a:r>
              <a:rPr lang="en-US" smtClean="0"/>
              <a:t>, business address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Branch warehouses (47-412), as many as you want/need</a:t>
            </a:r>
          </a:p>
          <a:p>
            <a:r>
              <a:rPr lang="en-US" dirty="0" smtClean="0"/>
              <a:t>Change of Corporate Structure – conversions seek our advice.  </a:t>
            </a:r>
          </a:p>
          <a:p>
            <a:r>
              <a:rPr lang="en-US" dirty="0" smtClean="0"/>
              <a:t>Change of Trade Name</a:t>
            </a:r>
          </a:p>
          <a:p>
            <a:r>
              <a:rPr lang="en-US" dirty="0" smtClean="0"/>
              <a:t>Alternating Proprietorships</a:t>
            </a:r>
          </a:p>
          <a:p>
            <a:r>
              <a:rPr lang="en-US" dirty="0" smtClean="0"/>
              <a:t>Contract Brewing/Distilling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8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 and Wholesaler Licensees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Wholesale Licensees</a:t>
            </a:r>
          </a:p>
          <a:p>
            <a:r>
              <a:rPr lang="en-US" dirty="0" smtClean="0"/>
              <a:t>Malt liquor salerooms are provided through wholesale license</a:t>
            </a:r>
          </a:p>
          <a:p>
            <a:r>
              <a:rPr lang="en-US" dirty="0" smtClean="0"/>
              <a:t>Limited Territorial (Distribution) Agreements</a:t>
            </a:r>
          </a:p>
          <a:p>
            <a:r>
              <a:rPr lang="en-US" dirty="0" smtClean="0"/>
              <a:t>Modification of Premises, date of expiration, permanent vs. temporary</a:t>
            </a:r>
          </a:p>
          <a:p>
            <a:r>
              <a:rPr lang="en-US" dirty="0" smtClean="0"/>
              <a:t>Brand Registration Guidelines</a:t>
            </a:r>
          </a:p>
          <a:p>
            <a:r>
              <a:rPr lang="en-US" dirty="0" smtClean="0"/>
              <a:t>Working with Importer’s </a:t>
            </a:r>
          </a:p>
          <a:p>
            <a:r>
              <a:rPr lang="en-US" smtClean="0"/>
              <a:t>Donations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5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 and Wholesaler Licensees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Important information to know:</a:t>
            </a:r>
          </a:p>
          <a:p>
            <a:pPr marL="114300" indent="0">
              <a:buNone/>
            </a:pPr>
            <a:r>
              <a:rPr lang="en-US" dirty="0" smtClean="0"/>
              <a:t>Division of Liquor Website: </a:t>
            </a:r>
            <a:r>
              <a:rPr lang="en-US" dirty="0" smtClean="0">
                <a:hlinkClick r:id="rId2"/>
              </a:rPr>
              <a:t>www.colorado.gov/enforcement/liquor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Information available on website: forms, rules, statutes, bulletins, licensees, upcoming training, rule making process and dates, etc.</a:t>
            </a:r>
          </a:p>
          <a:p>
            <a:pPr marL="114300" indent="0">
              <a:buNone/>
            </a:pPr>
            <a:r>
              <a:rPr lang="en-US" dirty="0" smtClean="0"/>
              <a:t>Licensing:</a:t>
            </a:r>
          </a:p>
          <a:p>
            <a:pPr marL="114300" indent="0">
              <a:buNone/>
            </a:pPr>
            <a:r>
              <a:rPr lang="en-US" dirty="0" smtClean="0"/>
              <a:t>303-205-2300 (main)</a:t>
            </a:r>
          </a:p>
          <a:p>
            <a:pPr marL="114300" indent="0">
              <a:buNone/>
            </a:pPr>
            <a:r>
              <a:rPr lang="en-US" dirty="0" smtClean="0"/>
              <a:t>Agent </a:t>
            </a:r>
            <a:r>
              <a:rPr lang="en-US" smtClean="0"/>
              <a:t>In Charge: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Licensing: Michelle Stone-</a:t>
            </a:r>
            <a:r>
              <a:rPr lang="en-US" dirty="0" err="1" smtClean="0"/>
              <a:t>Principato</a:t>
            </a:r>
            <a:r>
              <a:rPr lang="en-US" dirty="0"/>
              <a:t> </a:t>
            </a:r>
            <a:r>
              <a:rPr lang="en-US" dirty="0" smtClean="0"/>
              <a:t>– 303-205-2304</a:t>
            </a:r>
          </a:p>
          <a:p>
            <a:pPr marL="114300" indent="0">
              <a:buNone/>
            </a:pPr>
            <a:r>
              <a:rPr lang="en-US" dirty="0" smtClean="0"/>
              <a:t>Enforcement: Jack </a:t>
            </a:r>
            <a:r>
              <a:rPr lang="en-US" dirty="0" err="1" smtClean="0"/>
              <a:t>Chism</a:t>
            </a:r>
            <a:r>
              <a:rPr lang="en-US" dirty="0" smtClean="0"/>
              <a:t> – 303-205-2363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4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241</TotalTime>
  <Words>204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Wholesaler Manufacturer Licensees</vt:lpstr>
      <vt:lpstr>Manufacturer  and Wholesaler Licensees</vt:lpstr>
      <vt:lpstr>Manufacturer and Wholesaler Licensees</vt:lpstr>
      <vt:lpstr>Manufacturer and Wholesaler Licensees</vt:lpstr>
    </vt:vector>
  </TitlesOfParts>
  <Company>Colorado Department of 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Wholesaler Manufacturer Licensees</dc:title>
  <dc:creator>Chism, Jack A.</dc:creator>
  <cp:lastModifiedBy>Chism, Jack A.</cp:lastModifiedBy>
  <cp:revision>14</cp:revision>
  <dcterms:created xsi:type="dcterms:W3CDTF">2015-10-02T20:38:05Z</dcterms:created>
  <dcterms:modified xsi:type="dcterms:W3CDTF">2015-10-14T20:01:09Z</dcterms:modified>
</cp:coreProperties>
</file>